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1" r:id="rId5"/>
    <p:sldId id="262" r:id="rId6"/>
    <p:sldId id="264" r:id="rId7"/>
    <p:sldId id="265" r:id="rId8"/>
    <p:sldId id="266" r:id="rId9"/>
    <p:sldId id="270" r:id="rId10"/>
    <p:sldId id="267" r:id="rId11"/>
    <p:sldId id="271" r:id="rId12"/>
    <p:sldId id="269" r:id="rId13"/>
    <p:sldId id="272" r:id="rId14"/>
    <p:sldId id="274" r:id="rId15"/>
    <p:sldId id="273" r:id="rId16"/>
    <p:sldId id="276" r:id="rId17"/>
    <p:sldId id="275" r:id="rId18"/>
    <p:sldId id="277" r:id="rId19"/>
    <p:sldId id="278" r:id="rId2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1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DAA536-C7F2-4B6B-B9BB-E357BBCAD433}" type="datetime1">
              <a:rPr lang="pt-BR" smtClean="0"/>
              <a:t>17/10/2021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A45484C-7992-44E9-9002-213D76072A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9216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292F7D-7913-41F4-AD10-721E4224AE86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524A772-5D94-4F12-8B86-44D4FB26368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88420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o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orma Livre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orma Livre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orma Livre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orma Livre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orma livre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orma Livre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928401" y="1380068"/>
            <a:ext cx="8574622" cy="2616199"/>
          </a:xfrm>
        </p:spPr>
        <p:txBody>
          <a:bodyPr rtlCol="0"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4515377" y="3996267"/>
            <a:ext cx="6987645" cy="1388534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D4360A-774B-43FB-9A82-6DC8310FC604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4311" y="4732865"/>
            <a:ext cx="10018711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484311" y="5299603"/>
            <a:ext cx="10018711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920B0-BC8D-4518-AC5B-736E8A5C84D7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4312" y="685800"/>
            <a:ext cx="10018711" cy="3048000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484312" y="4343400"/>
            <a:ext cx="10018713" cy="144780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BDEA9E-8CA2-43E6-A727-04732B5EADBA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 de texto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Caixa de texto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2436811" y="3428999"/>
            <a:ext cx="8532815" cy="381000"/>
          </a:xfrm>
        </p:spPr>
        <p:txBody>
          <a:bodyPr rtlCol="0"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484311" y="4343400"/>
            <a:ext cx="10018711" cy="144780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EA80A2-5E8D-497E-8E6D-9D4FE7F638A1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4313" y="3308581"/>
            <a:ext cx="10018709" cy="1468800"/>
          </a:xfrm>
        </p:spPr>
        <p:txBody>
          <a:bodyPr rtlCol="0" anchor="b">
            <a:normAutofit/>
          </a:bodyPr>
          <a:lstStyle>
            <a:lvl1pPr algn="r">
              <a:defRPr sz="32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484312" y="4777381"/>
            <a:ext cx="10018710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4FC8EE-C060-472D-B892-0EA630A39E66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 de texto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Caixa de texto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484312" y="4775200"/>
            <a:ext cx="10018710" cy="10160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98B3B6-4F23-49E7-A078-4121BF5620D4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pt-BR" noProof="0"/>
              <a:t>Clique para editar o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484311" y="4343400"/>
            <a:ext cx="10018713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9BA5EA-E59C-429C-88EE-C97373715888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238A44-BB78-405B-B282-31F2B2F473E5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732655" y="685800"/>
            <a:ext cx="1770369" cy="510540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484312" y="685800"/>
            <a:ext cx="8019742" cy="5105400"/>
          </a:xfrm>
        </p:spPr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9E3DF9-D0AA-4D50-ADCF-6A2680A4C98E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D5482C-C188-43CE-8475-70AA41B4E622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2572279" y="2666999"/>
            <a:ext cx="8930747" cy="2110382"/>
          </a:xfrm>
        </p:spPr>
        <p:txBody>
          <a:bodyPr rtlCol="0" anchor="b"/>
          <a:lstStyle>
            <a:lvl1pPr algn="r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2572278" y="4777381"/>
            <a:ext cx="8930748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24F0E1-2203-47F9-B982-B43DBAE32EC0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4311" y="685800"/>
            <a:ext cx="10018713" cy="1752599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484312" y="2666999"/>
            <a:ext cx="4895055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607967" y="2667000"/>
            <a:ext cx="4895056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9131CF-BCC3-403F-A89D-FC4AF6731286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772179" y="2658533"/>
            <a:ext cx="460718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484311" y="3335337"/>
            <a:ext cx="4895056" cy="2455862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880487" y="2667000"/>
            <a:ext cx="462253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607967" y="3335337"/>
            <a:ext cx="4895056" cy="2455862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12F02E-519A-4B65-926C-AFF8D2EBC9EE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D7F960-212E-4F03-A7DD-150EFB8BB213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7E8D44-B46E-4564-8E58-922FC96E3F79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4312" y="1600200"/>
            <a:ext cx="3549121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262033" y="685799"/>
            <a:ext cx="6240990" cy="5105401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484312" y="2971800"/>
            <a:ext cx="3549121" cy="1828800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CFF03-DC6F-4E3B-B96F-D76238A76C64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82724" y="1752599"/>
            <a:ext cx="5426158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4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482724" y="3124199"/>
            <a:ext cx="5426158" cy="18288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062F6A-6E69-468E-88BD-967050BCAACF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orma Livre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orma Livre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orma Livre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orma Livre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orma Livre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orma Livre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5D556A4D-3868-47B6-A2D2-3E2087AC35B2}" type="datetime1">
              <a:rPr lang="pt-BR" noProof="0" smtClean="0"/>
              <a:t>17/10/2021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iovannialves01/Sirius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AAE09B1-9B1F-4E50-8578-EBB8B9A7677B}"/>
              </a:ext>
            </a:extLst>
          </p:cNvPr>
          <p:cNvSpPr txBox="1"/>
          <p:nvPr/>
        </p:nvSpPr>
        <p:spPr>
          <a:xfrm>
            <a:off x="2372141" y="1510747"/>
            <a:ext cx="24251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</a:rPr>
              <a:t>Sirius</a:t>
            </a:r>
            <a:r>
              <a:rPr lang="pt-BR" b="1" dirty="0"/>
              <a:t>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657592-9026-496E-8DF1-5F0866BD9C44}"/>
              </a:ext>
            </a:extLst>
          </p:cNvPr>
          <p:cNvSpPr txBox="1"/>
          <p:nvPr/>
        </p:nvSpPr>
        <p:spPr>
          <a:xfrm>
            <a:off x="2372141" y="3087757"/>
            <a:ext cx="2305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</a:rPr>
              <a:t>Sprint 02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89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2895600" y="2584174"/>
            <a:ext cx="68447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</a:rPr>
              <a:t>Projeto Rodando</a:t>
            </a:r>
          </a:p>
        </p:txBody>
      </p:sp>
    </p:spTree>
    <p:extLst>
      <p:ext uri="{BB962C8B-B14F-4D97-AF65-F5344CB8AC3E}">
        <p14:creationId xmlns:p14="http://schemas.microsoft.com/office/powerpoint/2010/main" val="658409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hlinkClick r:id="" action="ppaction://media"/>
            <a:extLst>
              <a:ext uri="{FF2B5EF4-FFF2-40B4-BE49-F238E27FC236}">
                <a16:creationId xmlns:a16="http://schemas.microsoft.com/office/drawing/2014/main" id="{205FE335-167D-43DB-8FAE-4F1C770C3F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6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hlinkClick r:id="" action="ppaction://media"/>
            <a:extLst>
              <a:ext uri="{FF2B5EF4-FFF2-40B4-BE49-F238E27FC236}">
                <a16:creationId xmlns:a16="http://schemas.microsoft.com/office/drawing/2014/main" id="{4F9D36F5-59DC-4DB6-B075-E6C4A2DFF0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3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1331843" y="2663687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</a:rPr>
              <a:t>Modelo do Banco de Dados</a:t>
            </a:r>
          </a:p>
        </p:txBody>
      </p:sp>
    </p:spTree>
    <p:extLst>
      <p:ext uri="{BB962C8B-B14F-4D97-AF65-F5344CB8AC3E}">
        <p14:creationId xmlns:p14="http://schemas.microsoft.com/office/powerpoint/2010/main" val="176268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2895600" y="2584174"/>
            <a:ext cx="68447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</a:rPr>
              <a:t>Projeto Rodando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2DCC0CF-188B-4E0B-B72A-6371730F3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72"/>
            <a:ext cx="12192000" cy="6853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4257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4659795" y="172278"/>
            <a:ext cx="35151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</a:rPr>
              <a:t>Burndown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78FC0803-5314-48A7-8C12-751CA3657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008" y="1440945"/>
            <a:ext cx="8156714" cy="4917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107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2786269" y="2271379"/>
            <a:ext cx="6619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</a:rPr>
              <a:t>Obrigado pela atenção !!!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640B83B-BD13-4105-BB6D-9B3925E74D55}"/>
              </a:ext>
            </a:extLst>
          </p:cNvPr>
          <p:cNvSpPr txBox="1"/>
          <p:nvPr/>
        </p:nvSpPr>
        <p:spPr>
          <a:xfrm>
            <a:off x="1736035" y="3102376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>
                <a:hlinkClick r:id="rId2"/>
              </a:rPr>
              <a:t>giovannialves01/Sirius: Projeto API 4° Semestre (github.com</a:t>
            </a:r>
            <a:r>
              <a:rPr lang="pt-BR" dirty="0">
                <a:hlinkClick r:id="rId2"/>
              </a:rPr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3804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B7D1D51-4478-4FD8-9430-EFF6614061CB}"/>
              </a:ext>
            </a:extLst>
          </p:cNvPr>
          <p:cNvSpPr txBox="1"/>
          <p:nvPr/>
        </p:nvSpPr>
        <p:spPr>
          <a:xfrm>
            <a:off x="3306417" y="344557"/>
            <a:ext cx="6025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+mj-lt"/>
              </a:rPr>
              <a:t>Integrantes da Equipe</a:t>
            </a:r>
          </a:p>
        </p:txBody>
      </p:sp>
      <p:pic>
        <p:nvPicPr>
          <p:cNvPr id="6" name="Imagem 5" descr="Homem de camisa preta&#10;&#10;Descrição gerada automaticamente">
            <a:extLst>
              <a:ext uri="{FF2B5EF4-FFF2-40B4-BE49-F238E27FC236}">
                <a16:creationId xmlns:a16="http://schemas.microsoft.com/office/drawing/2014/main" id="{AA12A76F-F5B3-4591-8837-E4D89833C0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00" t="8783" r="500" b="20704"/>
          <a:stretch/>
        </p:blipFill>
        <p:spPr>
          <a:xfrm>
            <a:off x="2621837" y="1787618"/>
            <a:ext cx="2475252" cy="2374914"/>
          </a:xfrm>
          <a:prstGeom prst="flowChartConnector">
            <a:avLst/>
          </a:prstGeom>
          <a:effectLst>
            <a:glow rad="101600">
              <a:schemeClr val="bg2">
                <a:alpha val="40000"/>
              </a:schemeClr>
            </a:glow>
            <a:softEdge rad="0"/>
          </a:effectLst>
        </p:spPr>
      </p:pic>
      <p:pic>
        <p:nvPicPr>
          <p:cNvPr id="11" name="Imagem 10" descr="Homem sorrindo posando para foto&#10;&#10;Descrição gerada automaticamente">
            <a:extLst>
              <a:ext uri="{FF2B5EF4-FFF2-40B4-BE49-F238E27FC236}">
                <a16:creationId xmlns:a16="http://schemas.microsoft.com/office/drawing/2014/main" id="{AC12BB23-65FF-434B-AE13-C82978A3F0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56" b="15929"/>
          <a:stretch/>
        </p:blipFill>
        <p:spPr>
          <a:xfrm>
            <a:off x="7021947" y="1787618"/>
            <a:ext cx="2310357" cy="2374914"/>
          </a:xfrm>
          <a:prstGeom prst="flowChartConnector">
            <a:avLst/>
          </a:prstGeom>
          <a:effectLst>
            <a:glow rad="101600">
              <a:schemeClr val="bg2">
                <a:alpha val="40000"/>
              </a:schemeClr>
            </a:glo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91F1D65-D46A-48FC-ABE7-9AFAE0472E8A}"/>
              </a:ext>
            </a:extLst>
          </p:cNvPr>
          <p:cNvSpPr txBox="1"/>
          <p:nvPr/>
        </p:nvSpPr>
        <p:spPr>
          <a:xfrm>
            <a:off x="2130054" y="4572000"/>
            <a:ext cx="3458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Levi A. M. Santos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9E87978-4125-4FDE-93A5-B1A367EA12B7}"/>
              </a:ext>
            </a:extLst>
          </p:cNvPr>
          <p:cNvSpPr txBox="1"/>
          <p:nvPr/>
        </p:nvSpPr>
        <p:spPr>
          <a:xfrm>
            <a:off x="2559702" y="5218331"/>
            <a:ext cx="2599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Scrum Master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0F9A76E-F009-486D-A97C-9A27EC22F7F1}"/>
              </a:ext>
            </a:extLst>
          </p:cNvPr>
          <p:cNvSpPr txBox="1"/>
          <p:nvPr/>
        </p:nvSpPr>
        <p:spPr>
          <a:xfrm>
            <a:off x="6548413" y="4572000"/>
            <a:ext cx="3632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Giovanni S. Alves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D5ABCBF-D5FB-4582-A071-7548CA117FF7}"/>
              </a:ext>
            </a:extLst>
          </p:cNvPr>
          <p:cNvSpPr txBox="1"/>
          <p:nvPr/>
        </p:nvSpPr>
        <p:spPr>
          <a:xfrm>
            <a:off x="6914716" y="5216145"/>
            <a:ext cx="2847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Product  Owner</a:t>
            </a:r>
          </a:p>
        </p:txBody>
      </p:sp>
    </p:spTree>
    <p:extLst>
      <p:ext uri="{BB962C8B-B14F-4D97-AF65-F5344CB8AC3E}">
        <p14:creationId xmlns:p14="http://schemas.microsoft.com/office/powerpoint/2010/main" val="4155263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B7D1D51-4478-4FD8-9430-EFF6614061CB}"/>
              </a:ext>
            </a:extLst>
          </p:cNvPr>
          <p:cNvSpPr txBox="1"/>
          <p:nvPr/>
        </p:nvSpPr>
        <p:spPr>
          <a:xfrm>
            <a:off x="3306417" y="344557"/>
            <a:ext cx="60098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+mj-lt"/>
              </a:rPr>
              <a:t>Integrantes da Equipe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A12A76F-F5B3-4591-8837-E4D89833C0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27" b="2027"/>
          <a:stretch/>
        </p:blipFill>
        <p:spPr>
          <a:xfrm>
            <a:off x="1870008" y="1787618"/>
            <a:ext cx="2475252" cy="2374914"/>
          </a:xfrm>
          <a:prstGeom prst="flowChartConnector">
            <a:avLst/>
          </a:prstGeom>
          <a:blipFill>
            <a:blip r:embed="rId2"/>
            <a:stretch>
              <a:fillRect/>
            </a:stretch>
          </a:blipFill>
          <a:effectLst>
            <a:glow rad="101600">
              <a:schemeClr val="bg2">
                <a:alpha val="40000"/>
              </a:schemeClr>
            </a:glow>
            <a:softEdge rad="0"/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B32D91A-254B-4280-9959-5FDE8DAAB0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661" r="20661"/>
          <a:stretch/>
        </p:blipFill>
        <p:spPr>
          <a:xfrm>
            <a:off x="5293922" y="1787618"/>
            <a:ext cx="2475252" cy="2374914"/>
          </a:xfrm>
          <a:prstGeom prst="flowChartConnector">
            <a:avLst/>
          </a:prstGeom>
          <a:blipFill>
            <a:blip r:embed="rId2"/>
            <a:stretch>
              <a:fillRect/>
            </a:stretch>
          </a:blipFill>
          <a:effectLst>
            <a:glow rad="101600">
              <a:schemeClr val="bg2">
                <a:alpha val="40000"/>
              </a:schemeClr>
            </a:glow>
            <a:softEdge rad="0"/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6DB8CFA-E502-442A-9D8C-8AA40DC6A72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192" b="13192"/>
          <a:stretch/>
        </p:blipFill>
        <p:spPr>
          <a:xfrm>
            <a:off x="8717836" y="1787618"/>
            <a:ext cx="2475252" cy="2374914"/>
          </a:xfrm>
          <a:prstGeom prst="flowChartConnector">
            <a:avLst/>
          </a:prstGeom>
          <a:blipFill>
            <a:blip r:embed="rId2"/>
            <a:stretch>
              <a:fillRect/>
            </a:stretch>
          </a:blipFill>
          <a:effectLst>
            <a:glow rad="101600">
              <a:schemeClr val="bg2">
                <a:alpha val="40000"/>
              </a:schemeClr>
            </a:glow>
            <a:softEdge rad="0"/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00D55E2-2FF7-4B41-A679-E99A5A5B6FEC}"/>
              </a:ext>
            </a:extLst>
          </p:cNvPr>
          <p:cNvSpPr txBox="1"/>
          <p:nvPr/>
        </p:nvSpPr>
        <p:spPr>
          <a:xfrm>
            <a:off x="1624117" y="4451426"/>
            <a:ext cx="2967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Raul S. Iglesias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F830850-320B-4DA1-BBBA-75E55B6F2153}"/>
              </a:ext>
            </a:extLst>
          </p:cNvPr>
          <p:cNvSpPr txBox="1"/>
          <p:nvPr/>
        </p:nvSpPr>
        <p:spPr>
          <a:xfrm>
            <a:off x="5048031" y="4451425"/>
            <a:ext cx="2967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Vitor Y. Santos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C1BEAA7-C4DB-4137-9F3B-CD81410F51F8}"/>
              </a:ext>
            </a:extLst>
          </p:cNvPr>
          <p:cNvSpPr txBox="1"/>
          <p:nvPr/>
        </p:nvSpPr>
        <p:spPr>
          <a:xfrm>
            <a:off x="8801475" y="4450120"/>
            <a:ext cx="2307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Felipe Silva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00D2B8C-FF0A-4C1B-A457-91E5BE80302D}"/>
              </a:ext>
            </a:extLst>
          </p:cNvPr>
          <p:cNvSpPr txBox="1"/>
          <p:nvPr/>
        </p:nvSpPr>
        <p:spPr>
          <a:xfrm>
            <a:off x="8978475" y="5091651"/>
            <a:ext cx="1953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Dev. Team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2088191-6496-4F58-8DE2-D5D3DE0FB0CD}"/>
              </a:ext>
            </a:extLst>
          </p:cNvPr>
          <p:cNvSpPr txBox="1"/>
          <p:nvPr/>
        </p:nvSpPr>
        <p:spPr>
          <a:xfrm>
            <a:off x="5554562" y="5094261"/>
            <a:ext cx="1953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Dev. Team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953DF8B-4BF5-4B31-BE51-BB18C2AC58CE}"/>
              </a:ext>
            </a:extLst>
          </p:cNvPr>
          <p:cNvSpPr txBox="1"/>
          <p:nvPr/>
        </p:nvSpPr>
        <p:spPr>
          <a:xfrm>
            <a:off x="2283048" y="5248851"/>
            <a:ext cx="1953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Dev. Team</a:t>
            </a:r>
          </a:p>
        </p:txBody>
      </p:sp>
    </p:spTree>
    <p:extLst>
      <p:ext uri="{BB962C8B-B14F-4D97-AF65-F5344CB8AC3E}">
        <p14:creationId xmlns:p14="http://schemas.microsoft.com/office/powerpoint/2010/main" val="133467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A7741BD-7255-4A57-9543-3929D2423386}"/>
              </a:ext>
            </a:extLst>
          </p:cNvPr>
          <p:cNvSpPr txBox="1"/>
          <p:nvPr/>
        </p:nvSpPr>
        <p:spPr>
          <a:xfrm>
            <a:off x="4012093" y="543339"/>
            <a:ext cx="4522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</a:rPr>
              <a:t>Sobre o Desafio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C6045A0-EFB8-4A0A-972C-E330FC566C7D}"/>
              </a:ext>
            </a:extLst>
          </p:cNvPr>
          <p:cNvSpPr txBox="1"/>
          <p:nvPr/>
        </p:nvSpPr>
        <p:spPr>
          <a:xfrm>
            <a:off x="1762538" y="1859340"/>
            <a:ext cx="86669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Aprimorar o desenvolvimento da documentação das aeronaves, com uma maneira mais simples, eficaz e segura.</a:t>
            </a:r>
          </a:p>
        </p:txBody>
      </p:sp>
    </p:spTree>
    <p:extLst>
      <p:ext uri="{BB962C8B-B14F-4D97-AF65-F5344CB8AC3E}">
        <p14:creationId xmlns:p14="http://schemas.microsoft.com/office/powerpoint/2010/main" val="1014993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7E0AF3C-FDF8-4092-A121-7F984DD4D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256" y="3004931"/>
            <a:ext cx="2166730" cy="216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1B6C17E-598F-4A08-8ADF-8DBC23C72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978" y="1322191"/>
            <a:ext cx="3167268" cy="21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0341888-0FB6-4473-B857-0F0DFB19B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7968" y="4380804"/>
            <a:ext cx="3167268" cy="211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E691CFBA-971F-4D78-BF12-AEE6720215F5}"/>
              </a:ext>
            </a:extLst>
          </p:cNvPr>
          <p:cNvSpPr txBox="1"/>
          <p:nvPr/>
        </p:nvSpPr>
        <p:spPr>
          <a:xfrm>
            <a:off x="1572036" y="1927713"/>
            <a:ext cx="30397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Ponto de Acesso    Máquina Host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6C6E0F5-C3D1-4A62-894C-E841B14E90D1}"/>
              </a:ext>
            </a:extLst>
          </p:cNvPr>
          <p:cNvSpPr txBox="1"/>
          <p:nvPr/>
        </p:nvSpPr>
        <p:spPr>
          <a:xfrm>
            <a:off x="7726018" y="675860"/>
            <a:ext cx="2822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Workstation 1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87B0290-B9D8-4471-8AC5-D6673F4574F1}"/>
              </a:ext>
            </a:extLst>
          </p:cNvPr>
          <p:cNvSpPr txBox="1"/>
          <p:nvPr/>
        </p:nvSpPr>
        <p:spPr>
          <a:xfrm>
            <a:off x="7726019" y="3839817"/>
            <a:ext cx="2849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</a:rPr>
              <a:t>Workstation 2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8821A4-0070-4B6F-B9BF-27C9B25F1771}"/>
              </a:ext>
            </a:extLst>
          </p:cNvPr>
          <p:cNvSpPr txBox="1"/>
          <p:nvPr/>
        </p:nvSpPr>
        <p:spPr>
          <a:xfrm>
            <a:off x="2282687" y="291139"/>
            <a:ext cx="4038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</a:rPr>
              <a:t>Funcionamento</a:t>
            </a:r>
            <a:endParaRPr lang="pt-BR" sz="3600" b="1" dirty="0">
              <a:solidFill>
                <a:schemeClr val="bg1"/>
              </a:solidFill>
            </a:endParaRP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7D24BFAF-E01C-4799-9A0D-99CA2DAFF8BE}"/>
              </a:ext>
            </a:extLst>
          </p:cNvPr>
          <p:cNvCxnSpPr>
            <a:endCxn id="2052" idx="1"/>
          </p:cNvCxnSpPr>
          <p:nvPr/>
        </p:nvCxnSpPr>
        <p:spPr>
          <a:xfrm flipV="1">
            <a:off x="4399722" y="2377947"/>
            <a:ext cx="3061256" cy="1213392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C1F01E61-B229-42BE-90B3-9B98C9AD92B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399722" y="4280452"/>
            <a:ext cx="3008246" cy="1156108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171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3578087" y="2570922"/>
            <a:ext cx="5035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</a:rPr>
              <a:t>Sprint Cards</a:t>
            </a:r>
          </a:p>
        </p:txBody>
      </p:sp>
    </p:spTree>
    <p:extLst>
      <p:ext uri="{BB962C8B-B14F-4D97-AF65-F5344CB8AC3E}">
        <p14:creationId xmlns:p14="http://schemas.microsoft.com/office/powerpoint/2010/main" val="971579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CA0E7B1-4791-4766-9619-AAA57419F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589721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CF93E885-EBE3-4975-B68C-E6ADCAF31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217" y="-1"/>
            <a:ext cx="6294783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DBD3D89-6F97-42EE-A203-882F204D6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8998"/>
            <a:ext cx="5897217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4C26FACD-98C1-453A-BFD9-1CCFE5E0C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216" y="3428998"/>
            <a:ext cx="6294783" cy="342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712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8204D8-A319-4EED-9284-A81E6993880A}"/>
              </a:ext>
            </a:extLst>
          </p:cNvPr>
          <p:cNvSpPr txBox="1"/>
          <p:nvPr/>
        </p:nvSpPr>
        <p:spPr>
          <a:xfrm>
            <a:off x="2895600" y="2584174"/>
            <a:ext cx="68447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</a:rPr>
              <a:t>Backlog Sprint 02</a:t>
            </a:r>
          </a:p>
        </p:txBody>
      </p:sp>
    </p:spTree>
    <p:extLst>
      <p:ext uri="{BB962C8B-B14F-4D97-AF65-F5344CB8AC3E}">
        <p14:creationId xmlns:p14="http://schemas.microsoft.com/office/powerpoint/2010/main" val="2005343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53CEA9F6-D2F0-4F91-845E-0AEC0BD86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7215" cy="342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AE98A8C4-D40C-40A6-92C1-C65D9B824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215" y="0"/>
            <a:ext cx="6294783" cy="3428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05292741-D6B9-41C6-AA35-96CFFC0A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3428997"/>
            <a:ext cx="5897215" cy="3429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6535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35_TF22644756.potx" id="{25CE464C-08B3-4808-A399-3C205DAD0000}" vid="{1BB6FADC-9335-4E4C-AD0D-39BEC1BC972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023227-530E-4024-91EF-312A851A758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27C19A7-3107-4CB2-BD0D-F7C79BE028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315AA3-EAE3-44ED-8368-BAC2FFFB48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Paralaxe</Template>
  <TotalTime>94</TotalTime>
  <Words>106</Words>
  <Application>Microsoft Office PowerPoint</Application>
  <PresentationFormat>Widescreen</PresentationFormat>
  <Paragraphs>28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Paralaxe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VITOR YURI SANTOS</dc:creator>
  <cp:lastModifiedBy>VITOR YURI SANTOS</cp:lastModifiedBy>
  <cp:revision>2</cp:revision>
  <dcterms:created xsi:type="dcterms:W3CDTF">2021-10-17T20:34:24Z</dcterms:created>
  <dcterms:modified xsi:type="dcterms:W3CDTF">2021-10-17T22:08:51Z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